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4"/>
  </p:sldMasterIdLst>
  <p:notesMasterIdLst>
    <p:notesMasterId r:id="rId6"/>
  </p:notesMasterIdLst>
  <p:sldIdLst>
    <p:sldId id="257"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FF"/>
    <a:srgbClr val="21B573"/>
    <a:srgbClr val="FFA817"/>
    <a:srgbClr val="EF6700"/>
    <a:srgbClr val="A51E73"/>
    <a:srgbClr val="D71F27"/>
    <a:srgbClr val="EEA901"/>
    <a:srgbClr val="1E3752"/>
    <a:srgbClr val="ACD372"/>
    <a:srgbClr val="053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EE2CE-C510-417D-B007-0F3C8DBDE898}" v="37" dt="2026-01-29T02:59:37.389"/>
    <p1510:client id="{E24389CF-CF2B-40EE-AB58-6957F1612B2F}" v="3" dt="2026-01-29T00:45:39.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 d="100"/>
          <a:sy n="15" d="100"/>
        </p:scale>
        <p:origin x="268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Lac" userId="b1dee7f1-a93d-49ab-a9ef-72384155fa08" providerId="ADAL" clId="{D3F5D220-4F7B-489B-AAFF-4291EC6DCBD9}"/>
    <pc:docChg chg="modSld modMainMaster">
      <pc:chgData name="Samantha Lac" userId="b1dee7f1-a93d-49ab-a9ef-72384155fa08" providerId="ADAL" clId="{D3F5D220-4F7B-489B-AAFF-4291EC6DCBD9}" dt="2026-01-29T02:59:37.386" v="28"/>
      <pc:docMkLst>
        <pc:docMk/>
      </pc:docMkLst>
      <pc:sldChg chg="setBg">
        <pc:chgData name="Samantha Lac" userId="b1dee7f1-a93d-49ab-a9ef-72384155fa08" providerId="ADAL" clId="{D3F5D220-4F7B-489B-AAFF-4291EC6DCBD9}" dt="2026-01-29T02:59:37.386" v="28"/>
        <pc:sldMkLst>
          <pc:docMk/>
          <pc:sldMk cId="2517918657" sldId="257"/>
        </pc:sldMkLst>
      </pc:sldChg>
      <pc:sldMasterChg chg="setBg modSldLayout">
        <pc:chgData name="Samantha Lac" userId="b1dee7f1-a93d-49ab-a9ef-72384155fa08" providerId="ADAL" clId="{D3F5D220-4F7B-489B-AAFF-4291EC6DCBD9}" dt="2026-01-29T02:59:17.701" v="25"/>
        <pc:sldMasterMkLst>
          <pc:docMk/>
          <pc:sldMasterMk cId="310541358" sldId="2147483660"/>
        </pc:sldMasterMkLst>
        <pc:sldLayoutChg chg="setBg">
          <pc:chgData name="Samantha Lac" userId="b1dee7f1-a93d-49ab-a9ef-72384155fa08" providerId="ADAL" clId="{D3F5D220-4F7B-489B-AAFF-4291EC6DCBD9}" dt="2026-01-29T02:59:17.701" v="25"/>
          <pc:sldLayoutMkLst>
            <pc:docMk/>
            <pc:sldMasterMk cId="310541358" sldId="2147483660"/>
            <pc:sldLayoutMk cId="3367324038"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4476E-627B-5446-80BA-9E3E6AD8728F}" type="datetimeFigureOut">
              <a:rPr lang="en-US" smtClean="0"/>
              <a:t>1/29/2026</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8F37D-A6D7-EA45-902C-970E846C39B4}" type="slidenum">
              <a:rPr lang="en-US" smtClean="0"/>
              <a:t>‹#›</a:t>
            </a:fld>
            <a:endParaRPr lang="en-US"/>
          </a:p>
        </p:txBody>
      </p:sp>
    </p:spTree>
    <p:extLst>
      <p:ext uri="{BB962C8B-B14F-4D97-AF65-F5344CB8AC3E}">
        <p14:creationId xmlns:p14="http://schemas.microsoft.com/office/powerpoint/2010/main" val="313453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8F37D-A6D7-EA45-902C-970E846C39B4}" type="slidenum">
              <a:rPr lang="en-US" smtClean="0"/>
              <a:t>1</a:t>
            </a:fld>
            <a:endParaRPr lang="en-US"/>
          </a:p>
        </p:txBody>
      </p:sp>
    </p:spTree>
    <p:extLst>
      <p:ext uri="{BB962C8B-B14F-4D97-AF65-F5344CB8AC3E}">
        <p14:creationId xmlns:p14="http://schemas.microsoft.com/office/powerpoint/2010/main" val="290028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5779" y="1643591"/>
            <a:ext cx="27923657" cy="2071603"/>
          </a:xfrm>
        </p:spPr>
        <p:txBody>
          <a:bodyPr anchor="ctr">
            <a:normAutofit/>
          </a:bodyPr>
          <a:lstStyle>
            <a:lvl1pPr algn="ctr">
              <a:defRPr sz="13800" b="1">
                <a:solidFill>
                  <a:srgbClr val="FFA817"/>
                </a:solidFill>
                <a:latin typeface="Arial" panose="020B0604020202020204" pitchFamily="34" charset="0"/>
                <a:cs typeface="Arial" panose="020B0604020202020204" pitchFamily="34" charset="0"/>
              </a:defRPr>
            </a:lvl1pPr>
          </a:lstStyle>
          <a:p>
            <a:r>
              <a:rPr lang="en-US"/>
              <a:t>Title</a:t>
            </a:r>
          </a:p>
        </p:txBody>
      </p:sp>
      <p:sp>
        <p:nvSpPr>
          <p:cNvPr id="3" name="Content Placeholder 2"/>
          <p:cNvSpPr>
            <a:spLocks noGrp="1"/>
          </p:cNvSpPr>
          <p:nvPr>
            <p:ph idx="1"/>
          </p:nvPr>
        </p:nvSpPr>
        <p:spPr>
          <a:xfrm>
            <a:off x="1175775" y="8122091"/>
            <a:ext cx="27923658" cy="9561318"/>
          </a:xfrm>
        </p:spPr>
        <p:txBody>
          <a:bodyPr>
            <a:normAutofit/>
          </a:bodyPr>
          <a:lstStyle>
            <a:lvl1pPr>
              <a:defRPr sz="3600">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Text Placeholder 10">
            <a:extLst>
              <a:ext uri="{FF2B5EF4-FFF2-40B4-BE49-F238E27FC236}">
                <a16:creationId xmlns:a16="http://schemas.microsoft.com/office/drawing/2014/main" id="{BABB7153-5793-8345-B47F-F5CBD1E58C91}"/>
              </a:ext>
            </a:extLst>
          </p:cNvPr>
          <p:cNvSpPr>
            <a:spLocks noGrp="1"/>
          </p:cNvSpPr>
          <p:nvPr>
            <p:ph type="body" sz="quarter" idx="13" hasCustomPrompt="1"/>
          </p:nvPr>
        </p:nvSpPr>
        <p:spPr>
          <a:xfrm>
            <a:off x="1175777" y="4388746"/>
            <a:ext cx="27923657" cy="1819953"/>
          </a:xfrm>
        </p:spPr>
        <p:txBody>
          <a:bodyPr anchor="ctr">
            <a:normAutofit/>
          </a:bodyPr>
          <a:lstStyle>
            <a:lvl1pPr marL="0" indent="0" algn="ctr">
              <a:buNone/>
              <a:defRPr sz="6000" b="1">
                <a:solidFill>
                  <a:srgbClr val="21B573"/>
                </a:solidFill>
                <a:latin typeface="Arial" panose="020B0604020202020204" pitchFamily="34" charset="0"/>
                <a:cs typeface="Arial" panose="020B0604020202020204" pitchFamily="34" charset="0"/>
              </a:defRPr>
            </a:lvl1pPr>
          </a:lstStyle>
          <a:p>
            <a:pPr lvl="0"/>
            <a:r>
              <a:rPr lang="en-US"/>
              <a:t>Author</a:t>
            </a:r>
          </a:p>
        </p:txBody>
      </p:sp>
      <p:sp>
        <p:nvSpPr>
          <p:cNvPr id="20" name="Content Placeholder 2">
            <a:extLst>
              <a:ext uri="{FF2B5EF4-FFF2-40B4-BE49-F238E27FC236}">
                <a16:creationId xmlns:a16="http://schemas.microsoft.com/office/drawing/2014/main" id="{9257EA77-6D42-5845-81D6-F6E94480E6C3}"/>
              </a:ext>
            </a:extLst>
          </p:cNvPr>
          <p:cNvSpPr>
            <a:spLocks noGrp="1"/>
          </p:cNvSpPr>
          <p:nvPr>
            <p:ph idx="14"/>
          </p:nvPr>
        </p:nvSpPr>
        <p:spPr>
          <a:xfrm>
            <a:off x="1175775" y="20135331"/>
            <a:ext cx="8937027" cy="7984105"/>
          </a:xfrm>
        </p:spPr>
        <p:txBody>
          <a:bodyPr>
            <a:normAutofit/>
          </a:bodyPr>
          <a:lstStyle>
            <a:lvl1pPr>
              <a:defRPr sz="3600">
                <a:latin typeface="Arial" panose="020B0604020202020204" pitchFamily="34" charset="0"/>
                <a:cs typeface="Arial" panose="020B0604020202020204" pitchFamily="34" charset="0"/>
              </a:defRPr>
            </a:lvl1pPr>
          </a:lstStyle>
          <a:p>
            <a:pPr lvl="0"/>
            <a:r>
              <a:rPr lang="en-US"/>
              <a:t>Click to edit Master text styles</a:t>
            </a:r>
          </a:p>
        </p:txBody>
      </p:sp>
      <p:sp>
        <p:nvSpPr>
          <p:cNvPr id="21" name="Content Placeholder 2">
            <a:extLst>
              <a:ext uri="{FF2B5EF4-FFF2-40B4-BE49-F238E27FC236}">
                <a16:creationId xmlns:a16="http://schemas.microsoft.com/office/drawing/2014/main" id="{23AAC039-1C09-6043-8696-9FF1948F9287}"/>
              </a:ext>
            </a:extLst>
          </p:cNvPr>
          <p:cNvSpPr>
            <a:spLocks noGrp="1"/>
          </p:cNvSpPr>
          <p:nvPr>
            <p:ph idx="15"/>
          </p:nvPr>
        </p:nvSpPr>
        <p:spPr>
          <a:xfrm>
            <a:off x="10880559" y="20135331"/>
            <a:ext cx="8514094" cy="7984105"/>
          </a:xfrm>
        </p:spPr>
        <p:txBody>
          <a:bodyPr>
            <a:normAutofit/>
          </a:bodyPr>
          <a:lstStyle>
            <a:lvl1pPr>
              <a:defRPr sz="3600">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Content Placeholder 2">
            <a:extLst>
              <a:ext uri="{FF2B5EF4-FFF2-40B4-BE49-F238E27FC236}">
                <a16:creationId xmlns:a16="http://schemas.microsoft.com/office/drawing/2014/main" id="{B8BE59B1-980D-584B-85A0-AD11AC7239A5}"/>
              </a:ext>
            </a:extLst>
          </p:cNvPr>
          <p:cNvSpPr>
            <a:spLocks noGrp="1"/>
          </p:cNvSpPr>
          <p:nvPr>
            <p:ph idx="16"/>
          </p:nvPr>
        </p:nvSpPr>
        <p:spPr>
          <a:xfrm>
            <a:off x="1175775" y="30571358"/>
            <a:ext cx="27923658" cy="9408242"/>
          </a:xfrm>
        </p:spPr>
        <p:txBody>
          <a:bodyPr>
            <a:normAutofit/>
          </a:bodyPr>
          <a:lstStyle>
            <a:lvl1pPr>
              <a:defRPr sz="3600">
                <a:latin typeface="Arial" panose="020B0604020202020204" pitchFamily="34" charset="0"/>
                <a:cs typeface="Arial" panose="020B0604020202020204" pitchFamily="34" charset="0"/>
              </a:defRPr>
            </a:lvl1pPr>
          </a:lstStyle>
          <a:p>
            <a:pPr lvl="0"/>
            <a:r>
              <a:rPr lang="en-US"/>
              <a:t>Click to edit Master text styles</a:t>
            </a:r>
          </a:p>
        </p:txBody>
      </p:sp>
      <p:sp>
        <p:nvSpPr>
          <p:cNvPr id="24" name="TextBox 23">
            <a:extLst>
              <a:ext uri="{FF2B5EF4-FFF2-40B4-BE49-F238E27FC236}">
                <a16:creationId xmlns:a16="http://schemas.microsoft.com/office/drawing/2014/main" id="{E7FF6DF0-ACCF-FD48-909F-C2FAAE762EBB}"/>
              </a:ext>
            </a:extLst>
          </p:cNvPr>
          <p:cNvSpPr txBox="1"/>
          <p:nvPr userDrawn="1"/>
        </p:nvSpPr>
        <p:spPr>
          <a:xfrm>
            <a:off x="36118800" y="39197290"/>
            <a:ext cx="349776" cy="369332"/>
          </a:xfrm>
          <a:prstGeom prst="rect">
            <a:avLst/>
          </a:prstGeom>
          <a:noFill/>
        </p:spPr>
        <p:txBody>
          <a:bodyPr wrap="none" rtlCol="0">
            <a:spAutoFit/>
          </a:bodyPr>
          <a:lstStyle/>
          <a:p>
            <a:r>
              <a:rPr lang="en-US"/>
              <a:t>w</a:t>
            </a:r>
          </a:p>
        </p:txBody>
      </p:sp>
      <p:sp>
        <p:nvSpPr>
          <p:cNvPr id="28" name="Text Placeholder 4">
            <a:extLst>
              <a:ext uri="{FF2B5EF4-FFF2-40B4-BE49-F238E27FC236}">
                <a16:creationId xmlns:a16="http://schemas.microsoft.com/office/drawing/2014/main" id="{82306338-E33B-974B-A9A0-CD974B27AA47}"/>
              </a:ext>
            </a:extLst>
          </p:cNvPr>
          <p:cNvSpPr>
            <a:spLocks noGrp="1"/>
          </p:cNvSpPr>
          <p:nvPr>
            <p:ph type="body" sz="quarter" idx="20"/>
          </p:nvPr>
        </p:nvSpPr>
        <p:spPr>
          <a:xfrm>
            <a:off x="1176338" y="29225477"/>
            <a:ext cx="27922537" cy="1076325"/>
          </a:xfrm>
          <a:solidFill>
            <a:srgbClr val="00A3FF"/>
          </a:solidFill>
        </p:spPr>
        <p:txBody>
          <a:bodyPr lIns="396000" anchor="ctr" anchorCtr="0">
            <a:noAutofit/>
          </a:bodyPr>
          <a:lstStyle>
            <a:lvl1pPr marL="0" indent="0">
              <a:buNone/>
              <a:defRPr sz="4400" b="1">
                <a:solidFill>
                  <a:schemeClr val="bg1"/>
                </a:solidFill>
                <a:latin typeface="Arial" panose="020B0604020202020204" pitchFamily="34" charset="0"/>
                <a:cs typeface="Arial" panose="020B0604020202020204" pitchFamily="34" charset="0"/>
              </a:defRPr>
            </a:lvl1pPr>
            <a:lvl2pPr marL="1513743" indent="0">
              <a:buNone/>
              <a:defRPr sz="4800">
                <a:latin typeface="Arial" panose="020B0604020202020204" pitchFamily="34" charset="0"/>
                <a:cs typeface="Arial" panose="020B0604020202020204" pitchFamily="34" charset="0"/>
              </a:defRPr>
            </a:lvl2pPr>
            <a:lvl3pPr marL="3027487" indent="0">
              <a:buNone/>
              <a:defRPr sz="4400">
                <a:latin typeface="Arial" panose="020B0604020202020204" pitchFamily="34" charset="0"/>
                <a:cs typeface="Arial" panose="020B0604020202020204" pitchFamily="34" charset="0"/>
              </a:defRPr>
            </a:lvl3pPr>
            <a:lvl4pPr marL="4541230" indent="0">
              <a:buNone/>
              <a:defRPr sz="3600">
                <a:latin typeface="Arial" panose="020B0604020202020204" pitchFamily="34" charset="0"/>
                <a:cs typeface="Arial" panose="020B0604020202020204" pitchFamily="34" charset="0"/>
              </a:defRPr>
            </a:lvl4pPr>
            <a:lvl5pPr marL="6054974" indent="0">
              <a:buNone/>
              <a:defRPr sz="360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ext Placeholder 4">
            <a:extLst>
              <a:ext uri="{FF2B5EF4-FFF2-40B4-BE49-F238E27FC236}">
                <a16:creationId xmlns:a16="http://schemas.microsoft.com/office/drawing/2014/main" id="{6616A685-99B6-7289-41CB-3B82D19D0444}"/>
              </a:ext>
            </a:extLst>
          </p:cNvPr>
          <p:cNvSpPr>
            <a:spLocks noGrp="1"/>
          </p:cNvSpPr>
          <p:nvPr>
            <p:ph type="body" sz="quarter" idx="17"/>
          </p:nvPr>
        </p:nvSpPr>
        <p:spPr>
          <a:xfrm>
            <a:off x="1176338" y="6816901"/>
            <a:ext cx="27922537" cy="1076325"/>
          </a:xfrm>
          <a:solidFill>
            <a:srgbClr val="21B573"/>
          </a:solidFill>
        </p:spPr>
        <p:txBody>
          <a:bodyPr lIns="396000" anchor="ctr" anchorCtr="0">
            <a:noAutofit/>
          </a:bodyPr>
          <a:lstStyle>
            <a:lvl1pPr marL="0" indent="0">
              <a:buNone/>
              <a:defRPr sz="4400" b="1">
                <a:solidFill>
                  <a:schemeClr val="bg1"/>
                </a:solidFill>
                <a:latin typeface="Arial" panose="020B0604020202020204" pitchFamily="34" charset="0"/>
                <a:cs typeface="Arial" panose="020B0604020202020204" pitchFamily="34" charset="0"/>
              </a:defRPr>
            </a:lvl1pPr>
            <a:lvl2pPr marL="1513743" indent="0">
              <a:buNone/>
              <a:defRPr sz="4800">
                <a:latin typeface="Arial" panose="020B0604020202020204" pitchFamily="34" charset="0"/>
                <a:cs typeface="Arial" panose="020B0604020202020204" pitchFamily="34" charset="0"/>
              </a:defRPr>
            </a:lvl2pPr>
            <a:lvl3pPr marL="3027487" indent="0">
              <a:buNone/>
              <a:defRPr sz="4400">
                <a:latin typeface="Arial" panose="020B0604020202020204" pitchFamily="34" charset="0"/>
                <a:cs typeface="Arial" panose="020B0604020202020204" pitchFamily="34" charset="0"/>
              </a:defRPr>
            </a:lvl3pPr>
            <a:lvl4pPr marL="4541230" indent="0">
              <a:buNone/>
              <a:defRPr sz="3600">
                <a:latin typeface="Arial" panose="020B0604020202020204" pitchFamily="34" charset="0"/>
                <a:cs typeface="Arial" panose="020B0604020202020204" pitchFamily="34" charset="0"/>
              </a:defRPr>
            </a:lvl4pPr>
            <a:lvl5pPr marL="6054974" indent="0">
              <a:buNone/>
              <a:defRPr sz="3600">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2">
            <a:extLst>
              <a:ext uri="{FF2B5EF4-FFF2-40B4-BE49-F238E27FC236}">
                <a16:creationId xmlns:a16="http://schemas.microsoft.com/office/drawing/2014/main" id="{4C9AD02C-D115-9F34-E6AE-26AB98270344}"/>
              </a:ext>
            </a:extLst>
          </p:cNvPr>
          <p:cNvSpPr>
            <a:spLocks noGrp="1"/>
          </p:cNvSpPr>
          <p:nvPr>
            <p:ph type="body" sz="quarter" idx="21"/>
          </p:nvPr>
        </p:nvSpPr>
        <p:spPr>
          <a:xfrm>
            <a:off x="10880169" y="18789817"/>
            <a:ext cx="8513988" cy="1076325"/>
          </a:xfrm>
          <a:solidFill>
            <a:srgbClr val="FFA817"/>
          </a:solidFill>
        </p:spPr>
        <p:txBody>
          <a:bodyPr anchor="ctr">
            <a:normAutofit/>
          </a:bodyPr>
          <a:lstStyle>
            <a:lvl1pPr marL="0" indent="0">
              <a:buNone/>
              <a:defRPr sz="4400" b="1">
                <a:solidFill>
                  <a:schemeClr val="bg1"/>
                </a:solidFill>
              </a:defRPr>
            </a:lvl1pPr>
          </a:lstStyle>
          <a:p>
            <a:pPr lvl="0"/>
            <a:endParaRPr lang="en-AU"/>
          </a:p>
        </p:txBody>
      </p:sp>
      <p:sp>
        <p:nvSpPr>
          <p:cNvPr id="15" name="Text Placeholder 14">
            <a:extLst>
              <a:ext uri="{FF2B5EF4-FFF2-40B4-BE49-F238E27FC236}">
                <a16:creationId xmlns:a16="http://schemas.microsoft.com/office/drawing/2014/main" id="{AE6797CD-593E-E942-0BB4-673C0253E655}"/>
              </a:ext>
            </a:extLst>
          </p:cNvPr>
          <p:cNvSpPr>
            <a:spLocks noGrp="1"/>
          </p:cNvSpPr>
          <p:nvPr>
            <p:ph type="body" sz="quarter" idx="22"/>
          </p:nvPr>
        </p:nvSpPr>
        <p:spPr>
          <a:xfrm>
            <a:off x="1176338" y="18789817"/>
            <a:ext cx="8936658" cy="1076325"/>
          </a:xfrm>
          <a:solidFill>
            <a:srgbClr val="FFA817"/>
          </a:solidFill>
        </p:spPr>
        <p:txBody>
          <a:bodyPr anchor="ctr">
            <a:noAutofit/>
          </a:bodyPr>
          <a:lstStyle>
            <a:lvl1pPr marL="0" indent="0">
              <a:buNone/>
              <a:defRPr sz="4400" b="1">
                <a:solidFill>
                  <a:schemeClr val="bg1"/>
                </a:solidFill>
              </a:defRPr>
            </a:lvl1pPr>
            <a:lvl2pPr>
              <a:defRPr sz="4400"/>
            </a:lvl2pPr>
            <a:lvl3pPr>
              <a:defRPr sz="4400"/>
            </a:lvl3pPr>
            <a:lvl4pPr>
              <a:defRPr sz="4400"/>
            </a:lvl4pPr>
            <a:lvl5pPr>
              <a:defRPr sz="4400"/>
            </a:lvl5pPr>
          </a:lstStyle>
          <a:p>
            <a:pPr lvl="0"/>
            <a:endParaRPr lang="en-AU"/>
          </a:p>
        </p:txBody>
      </p:sp>
      <p:sp>
        <p:nvSpPr>
          <p:cNvPr id="23" name="TextBox 22">
            <a:extLst>
              <a:ext uri="{FF2B5EF4-FFF2-40B4-BE49-F238E27FC236}">
                <a16:creationId xmlns:a16="http://schemas.microsoft.com/office/drawing/2014/main" id="{90681D3E-658B-7A13-B7FA-7E360DEF47A8}"/>
              </a:ext>
            </a:extLst>
          </p:cNvPr>
          <p:cNvSpPr txBox="1"/>
          <p:nvPr userDrawn="1"/>
        </p:nvSpPr>
        <p:spPr>
          <a:xfrm>
            <a:off x="18897600" y="0"/>
            <a:ext cx="184731" cy="369332"/>
          </a:xfrm>
          <a:prstGeom prst="rect">
            <a:avLst/>
          </a:prstGeom>
          <a:noFill/>
        </p:spPr>
        <p:txBody>
          <a:bodyPr wrap="none" rtlCol="0">
            <a:spAutoFit/>
          </a:bodyPr>
          <a:lstStyle/>
          <a:p>
            <a:endParaRPr lang="en-US"/>
          </a:p>
        </p:txBody>
      </p:sp>
      <p:sp>
        <p:nvSpPr>
          <p:cNvPr id="5" name="Content Placeholder 2">
            <a:extLst>
              <a:ext uri="{FF2B5EF4-FFF2-40B4-BE49-F238E27FC236}">
                <a16:creationId xmlns:a16="http://schemas.microsoft.com/office/drawing/2014/main" id="{0DB27CEC-1D24-34A6-DC08-9FA76210F0E7}"/>
              </a:ext>
            </a:extLst>
          </p:cNvPr>
          <p:cNvSpPr>
            <a:spLocks noGrp="1"/>
          </p:cNvSpPr>
          <p:nvPr>
            <p:ph idx="23"/>
          </p:nvPr>
        </p:nvSpPr>
        <p:spPr>
          <a:xfrm>
            <a:off x="20162216" y="20135331"/>
            <a:ext cx="8514094" cy="7984105"/>
          </a:xfrm>
        </p:spPr>
        <p:txBody>
          <a:bodyPr>
            <a:normAutofit/>
          </a:bodyPr>
          <a:lstStyle>
            <a:lvl1pPr>
              <a:defRPr sz="3600">
                <a:latin typeface="Arial" panose="020B0604020202020204" pitchFamily="34" charset="0"/>
                <a:cs typeface="Arial" panose="020B0604020202020204" pitchFamily="34" charset="0"/>
              </a:defRPr>
            </a:lvl1pPr>
          </a:lstStyle>
          <a:p>
            <a:pPr lvl="0"/>
            <a:r>
              <a:rPr lang="en-US"/>
              <a:t>Click to edit Master text styles</a:t>
            </a:r>
          </a:p>
        </p:txBody>
      </p:sp>
      <p:sp>
        <p:nvSpPr>
          <p:cNvPr id="6" name="Text Placeholder 12">
            <a:extLst>
              <a:ext uri="{FF2B5EF4-FFF2-40B4-BE49-F238E27FC236}">
                <a16:creationId xmlns:a16="http://schemas.microsoft.com/office/drawing/2014/main" id="{125FA112-69D5-8A40-6F04-40E34C75964C}"/>
              </a:ext>
            </a:extLst>
          </p:cNvPr>
          <p:cNvSpPr>
            <a:spLocks noGrp="1"/>
          </p:cNvSpPr>
          <p:nvPr>
            <p:ph type="body" sz="quarter" idx="24"/>
          </p:nvPr>
        </p:nvSpPr>
        <p:spPr>
          <a:xfrm>
            <a:off x="20161826" y="18789817"/>
            <a:ext cx="8513988" cy="1076325"/>
          </a:xfrm>
          <a:solidFill>
            <a:srgbClr val="FFA817"/>
          </a:solidFill>
        </p:spPr>
        <p:txBody>
          <a:bodyPr anchor="ctr">
            <a:normAutofit/>
          </a:bodyPr>
          <a:lstStyle>
            <a:lvl1pPr marL="0" indent="0">
              <a:buNone/>
              <a:defRPr sz="4400" b="1">
                <a:solidFill>
                  <a:schemeClr val="bg1"/>
                </a:solidFill>
              </a:defRPr>
            </a:lvl1pPr>
          </a:lstStyle>
          <a:p>
            <a:pPr lvl="0"/>
            <a:endParaRPr lang="en-AU"/>
          </a:p>
        </p:txBody>
      </p:sp>
    </p:spTree>
    <p:extLst>
      <p:ext uri="{BB962C8B-B14F-4D97-AF65-F5344CB8AC3E}">
        <p14:creationId xmlns:p14="http://schemas.microsoft.com/office/powerpoint/2010/main" val="3367324038"/>
      </p:ext>
    </p:extLst>
  </p:cSld>
  <p:clrMapOvr>
    <a:masterClrMapping/>
  </p:clrMapOvr>
  <p:extLst>
    <p:ext uri="{DCECCB84-F9BA-43D5-87BE-67443E8EF086}">
      <p15:sldGuideLst xmlns:p15="http://schemas.microsoft.com/office/powerpoint/2012/main">
        <p15:guide id="1" orient="horz" userDrawn="1">
          <p15:clr>
            <a:srgbClr val="FBAE40"/>
          </p15:clr>
        </p15:guide>
        <p15:guide id="2" pos="9535"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4A78182D-B623-4E4F-BA03-44DFC9DED94C}" type="datetimeFigureOut">
              <a:rPr lang="en-US" smtClean="0"/>
              <a:t>1/29/2026</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8197A403-BDBE-854A-8861-42DAB37B0D5B}" type="slidenum">
              <a:rPr lang="en-US" smtClean="0"/>
              <a:t>‹#›</a:t>
            </a:fld>
            <a:endParaRPr lang="en-US"/>
          </a:p>
        </p:txBody>
      </p:sp>
    </p:spTree>
    <p:extLst>
      <p:ext uri="{BB962C8B-B14F-4D97-AF65-F5344CB8AC3E}">
        <p14:creationId xmlns:p14="http://schemas.microsoft.com/office/powerpoint/2010/main" val="310541358"/>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3027487" rtl="0" eaLnBrk="1" latinLnBrk="0" hangingPunct="1">
        <a:lnSpc>
          <a:spcPct val="90000"/>
        </a:lnSpc>
        <a:spcBef>
          <a:spcPct val="0"/>
        </a:spcBef>
        <a:buNone/>
        <a:defRPr sz="14568" kern="1200">
          <a:solidFill>
            <a:schemeClr val="tx1"/>
          </a:solidFill>
          <a:latin typeface="Arial" panose="020B0604020202020204" pitchFamily="34" charset="0"/>
          <a:ea typeface="+mj-ea"/>
          <a:cs typeface="Arial" panose="020B0604020202020204" pitchFamily="34" charset="0"/>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Arial" panose="020B0604020202020204" pitchFamily="34" charset="0"/>
          <a:ea typeface="+mn-ea"/>
          <a:cs typeface="Arial" panose="020B0604020202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Arial" panose="020B0604020202020204" pitchFamily="34" charset="0"/>
          <a:ea typeface="+mn-ea"/>
          <a:cs typeface="Arial" panose="020B0604020202020204" pitchFamily="34"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Arial" panose="020B0604020202020204" pitchFamily="34" charset="0"/>
          <a:ea typeface="+mn-ea"/>
          <a:cs typeface="Arial" panose="020B0604020202020204" pitchFamily="34"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Arial" panose="020B0604020202020204" pitchFamily="34" charset="0"/>
          <a:ea typeface="+mn-ea"/>
          <a:cs typeface="Arial" panose="020B0604020202020204" pitchFamily="34"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Arial" panose="020B0604020202020204" pitchFamily="34" charset="0"/>
          <a:ea typeface="+mn-ea"/>
          <a:cs typeface="Arial" panose="020B0604020202020204" pitchFamily="34"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3B009-B7E0-1A5D-AA37-1D34D4A891E9}"/>
              </a:ext>
            </a:extLst>
          </p:cNvPr>
          <p:cNvSpPr>
            <a:spLocks noGrp="1"/>
          </p:cNvSpPr>
          <p:nvPr>
            <p:ph type="title"/>
          </p:nvPr>
        </p:nvSpPr>
        <p:spPr/>
        <p:txBody>
          <a:bodyPr/>
          <a:lstStyle/>
          <a:p>
            <a:endParaRPr lang="en-US"/>
          </a:p>
        </p:txBody>
      </p:sp>
      <p:sp>
        <p:nvSpPr>
          <p:cNvPr id="22" name="Content Placeholder 21">
            <a:extLst>
              <a:ext uri="{FF2B5EF4-FFF2-40B4-BE49-F238E27FC236}">
                <a16:creationId xmlns:a16="http://schemas.microsoft.com/office/drawing/2014/main" id="{A3191237-ABF2-F2EF-3BA6-137E19A5BB4F}"/>
              </a:ext>
            </a:extLst>
          </p:cNvPr>
          <p:cNvSpPr>
            <a:spLocks noGrp="1"/>
          </p:cNvSpPr>
          <p:nvPr>
            <p:ph idx="1"/>
          </p:nvPr>
        </p:nvSpPr>
        <p:spPr/>
        <p:txBody>
          <a:bodyPr>
            <a:normAutofit/>
          </a:bodyPr>
          <a:lstStyle/>
          <a:p>
            <a:pPr marL="571500" indent="-571500">
              <a:lnSpc>
                <a:spcPct val="100000"/>
              </a:lnSpc>
              <a:spcBef>
                <a:spcPts val="0"/>
              </a:spcBef>
            </a:pPr>
            <a:r>
              <a:rPr lang="en-US" sz="3600" dirty="0"/>
              <a:t>Posters should be typed in clear bold print that can be easily read from distances over one </a:t>
            </a:r>
            <a:r>
              <a:rPr lang="en-US" sz="3600" dirty="0" err="1"/>
              <a:t>metre</a:t>
            </a:r>
            <a:r>
              <a:rPr lang="en-US" sz="3600" dirty="0"/>
              <a:t> with the title displayed in block capitals of minimum size 25mm (1″) at the top of the poster. The title should also display the names of the author(s) and the institution(s) of origin.</a:t>
            </a:r>
          </a:p>
          <a:p>
            <a:pPr marL="571500" indent="-571500">
              <a:lnSpc>
                <a:spcPct val="100000"/>
              </a:lnSpc>
              <a:spcBef>
                <a:spcPts val="0"/>
              </a:spcBef>
            </a:pPr>
            <a:r>
              <a:rPr lang="en-US" sz="3600" dirty="0"/>
              <a:t>Remaining contents may be displayed in columns (usually 3 columns).</a:t>
            </a:r>
          </a:p>
          <a:p>
            <a:pPr marL="571500" indent="-571500">
              <a:lnSpc>
                <a:spcPct val="100000"/>
              </a:lnSpc>
              <a:spcBef>
                <a:spcPts val="0"/>
              </a:spcBef>
            </a:pPr>
            <a:r>
              <a:rPr lang="en-US" sz="3600" dirty="0"/>
              <a:t>Contents should contain the study background, objective(s), methods, results and conclusion(s).</a:t>
            </a:r>
            <a:endParaRPr lang="en-US" sz="3200" dirty="0"/>
          </a:p>
        </p:txBody>
      </p:sp>
      <p:sp>
        <p:nvSpPr>
          <p:cNvPr id="3" name="Text Placeholder 2">
            <a:extLst>
              <a:ext uri="{FF2B5EF4-FFF2-40B4-BE49-F238E27FC236}">
                <a16:creationId xmlns:a16="http://schemas.microsoft.com/office/drawing/2014/main" id="{ACBF108D-2E40-7E03-8061-5EA82683472D}"/>
              </a:ext>
            </a:extLst>
          </p:cNvPr>
          <p:cNvSpPr>
            <a:spLocks noGrp="1"/>
          </p:cNvSpPr>
          <p:nvPr>
            <p:ph type="body" sz="quarter" idx="13"/>
          </p:nvPr>
        </p:nvSpPr>
        <p:spPr/>
        <p:txBody>
          <a:bodyPr/>
          <a:lstStyle/>
          <a:p>
            <a:endParaRPr lang="en-US" dirty="0"/>
          </a:p>
        </p:txBody>
      </p:sp>
      <p:sp>
        <p:nvSpPr>
          <p:cNvPr id="4" name="Content Placeholder 3">
            <a:extLst>
              <a:ext uri="{FF2B5EF4-FFF2-40B4-BE49-F238E27FC236}">
                <a16:creationId xmlns:a16="http://schemas.microsoft.com/office/drawing/2014/main" id="{CBD14AA0-9784-E0AC-435D-28C9E151AB09}"/>
              </a:ext>
            </a:extLst>
          </p:cNvPr>
          <p:cNvSpPr>
            <a:spLocks noGrp="1"/>
          </p:cNvSpPr>
          <p:nvPr>
            <p:ph idx="14"/>
          </p:nvPr>
        </p:nvSpPr>
        <p:spPr/>
        <p:txBody>
          <a:bodyPr/>
          <a:lstStyle/>
          <a:p>
            <a:endParaRPr lang="en-US"/>
          </a:p>
        </p:txBody>
      </p:sp>
      <p:sp>
        <p:nvSpPr>
          <p:cNvPr id="5" name="Content Placeholder 4">
            <a:extLst>
              <a:ext uri="{FF2B5EF4-FFF2-40B4-BE49-F238E27FC236}">
                <a16:creationId xmlns:a16="http://schemas.microsoft.com/office/drawing/2014/main" id="{2EFB323F-31DE-C2F2-3217-FAD8038BFB81}"/>
              </a:ext>
            </a:extLst>
          </p:cNvPr>
          <p:cNvSpPr>
            <a:spLocks noGrp="1"/>
          </p:cNvSpPr>
          <p:nvPr>
            <p:ph idx="15"/>
          </p:nvPr>
        </p:nvSpPr>
        <p:spPr/>
        <p:txBody>
          <a:bodyPr/>
          <a:lstStyle/>
          <a:p>
            <a:endParaRPr lang="en-US"/>
          </a:p>
        </p:txBody>
      </p:sp>
      <p:sp>
        <p:nvSpPr>
          <p:cNvPr id="6" name="Content Placeholder 5">
            <a:extLst>
              <a:ext uri="{FF2B5EF4-FFF2-40B4-BE49-F238E27FC236}">
                <a16:creationId xmlns:a16="http://schemas.microsoft.com/office/drawing/2014/main" id="{24487EC1-115A-B5B9-565B-24DB31845C2D}"/>
              </a:ext>
            </a:extLst>
          </p:cNvPr>
          <p:cNvSpPr>
            <a:spLocks noGrp="1"/>
          </p:cNvSpPr>
          <p:nvPr>
            <p:ph idx="16"/>
          </p:nvPr>
        </p:nvSpPr>
        <p:spPr/>
        <p:txBody>
          <a:bodyPr/>
          <a:lstStyle/>
          <a:p>
            <a:endParaRPr lang="en-US"/>
          </a:p>
        </p:txBody>
      </p:sp>
      <p:sp>
        <p:nvSpPr>
          <p:cNvPr id="8" name="Text Placeholder 7">
            <a:extLst>
              <a:ext uri="{FF2B5EF4-FFF2-40B4-BE49-F238E27FC236}">
                <a16:creationId xmlns:a16="http://schemas.microsoft.com/office/drawing/2014/main" id="{85ADD767-E511-FC94-1FAB-9525448AD4B3}"/>
              </a:ext>
            </a:extLst>
          </p:cNvPr>
          <p:cNvSpPr>
            <a:spLocks noGrp="1"/>
          </p:cNvSpPr>
          <p:nvPr>
            <p:ph type="body" sz="quarter" idx="20"/>
          </p:nvPr>
        </p:nvSpPr>
        <p:spPr/>
        <p:txBody>
          <a:bodyPr/>
          <a:lstStyle/>
          <a:p>
            <a:endParaRPr lang="en-US"/>
          </a:p>
        </p:txBody>
      </p:sp>
      <p:sp>
        <p:nvSpPr>
          <p:cNvPr id="7" name="Text Placeholder 6">
            <a:extLst>
              <a:ext uri="{FF2B5EF4-FFF2-40B4-BE49-F238E27FC236}">
                <a16:creationId xmlns:a16="http://schemas.microsoft.com/office/drawing/2014/main" id="{9B1E7EFF-BF5D-ABB1-0C18-51587B373926}"/>
              </a:ext>
            </a:extLst>
          </p:cNvPr>
          <p:cNvSpPr>
            <a:spLocks noGrp="1"/>
          </p:cNvSpPr>
          <p:nvPr>
            <p:ph type="body" sz="quarter" idx="17"/>
          </p:nvPr>
        </p:nvSpPr>
        <p:spPr/>
        <p:txBody>
          <a:bodyPr/>
          <a:lstStyle/>
          <a:p>
            <a:endParaRPr lang="en-US"/>
          </a:p>
        </p:txBody>
      </p:sp>
      <p:sp>
        <p:nvSpPr>
          <p:cNvPr id="9" name="Text Placeholder 8">
            <a:extLst>
              <a:ext uri="{FF2B5EF4-FFF2-40B4-BE49-F238E27FC236}">
                <a16:creationId xmlns:a16="http://schemas.microsoft.com/office/drawing/2014/main" id="{F40F7F58-8DDD-8D6E-AD4C-63D8BC2F3482}"/>
              </a:ext>
            </a:extLst>
          </p:cNvPr>
          <p:cNvSpPr>
            <a:spLocks noGrp="1"/>
          </p:cNvSpPr>
          <p:nvPr>
            <p:ph type="body" sz="quarter" idx="21"/>
          </p:nvPr>
        </p:nvSpPr>
        <p:spPr/>
        <p:txBody>
          <a:bodyPr/>
          <a:lstStyle/>
          <a:p>
            <a:endParaRPr lang="en-US"/>
          </a:p>
        </p:txBody>
      </p:sp>
      <p:sp>
        <p:nvSpPr>
          <p:cNvPr id="10" name="Text Placeholder 9">
            <a:extLst>
              <a:ext uri="{FF2B5EF4-FFF2-40B4-BE49-F238E27FC236}">
                <a16:creationId xmlns:a16="http://schemas.microsoft.com/office/drawing/2014/main" id="{734CE78C-CCCF-DFE9-1EC2-5DA4C6D9070A}"/>
              </a:ext>
            </a:extLst>
          </p:cNvPr>
          <p:cNvSpPr>
            <a:spLocks noGrp="1"/>
          </p:cNvSpPr>
          <p:nvPr>
            <p:ph type="body" sz="quarter" idx="22"/>
          </p:nvPr>
        </p:nvSpPr>
        <p:spPr/>
        <p:txBody>
          <a:bodyPr/>
          <a:lstStyle/>
          <a:p>
            <a:endParaRPr lang="en-US"/>
          </a:p>
        </p:txBody>
      </p:sp>
      <p:sp>
        <p:nvSpPr>
          <p:cNvPr id="11" name="Content Placeholder 10">
            <a:extLst>
              <a:ext uri="{FF2B5EF4-FFF2-40B4-BE49-F238E27FC236}">
                <a16:creationId xmlns:a16="http://schemas.microsoft.com/office/drawing/2014/main" id="{4637A6E7-7F10-FDAD-EF8A-45635EE4E03C}"/>
              </a:ext>
            </a:extLst>
          </p:cNvPr>
          <p:cNvSpPr>
            <a:spLocks noGrp="1"/>
          </p:cNvSpPr>
          <p:nvPr>
            <p:ph idx="23"/>
          </p:nvPr>
        </p:nvSpPr>
        <p:spPr/>
        <p:txBody>
          <a:bodyPr/>
          <a:lstStyle/>
          <a:p>
            <a:endParaRPr lang="en-US"/>
          </a:p>
        </p:txBody>
      </p:sp>
      <p:sp>
        <p:nvSpPr>
          <p:cNvPr id="12" name="Text Placeholder 11">
            <a:extLst>
              <a:ext uri="{FF2B5EF4-FFF2-40B4-BE49-F238E27FC236}">
                <a16:creationId xmlns:a16="http://schemas.microsoft.com/office/drawing/2014/main" id="{AFBBC9EC-BCAF-1E8E-0970-3DD37A365FF3}"/>
              </a:ext>
            </a:extLst>
          </p:cNvPr>
          <p:cNvSpPr>
            <a:spLocks noGrp="1"/>
          </p:cNvSpPr>
          <p:nvPr>
            <p:ph type="body" sz="quarter" idx="24"/>
          </p:nvPr>
        </p:nvSpPr>
        <p:spPr/>
        <p:txBody>
          <a:bodyPr/>
          <a:lstStyle/>
          <a:p>
            <a:endParaRPr lang="en-US"/>
          </a:p>
        </p:txBody>
      </p:sp>
    </p:spTree>
    <p:extLst>
      <p:ext uri="{BB962C8B-B14F-4D97-AF65-F5344CB8AC3E}">
        <p14:creationId xmlns:p14="http://schemas.microsoft.com/office/powerpoint/2010/main" val="2517918657"/>
      </p:ext>
    </p:extLst>
  </p:cSld>
  <p:clrMapOvr>
    <a:masterClrMapping/>
  </p:clrMapOvr>
</p:sld>
</file>

<file path=ppt/theme/theme1.xml><?xml version="1.0" encoding="utf-8"?>
<a:theme xmlns:a="http://schemas.openxmlformats.org/drawingml/2006/main" name="Office Theme">
  <a:themeElements>
    <a:clrScheme name="ICCM22">
      <a:dk1>
        <a:srgbClr val="000000"/>
      </a:dk1>
      <a:lt1>
        <a:srgbClr val="FFFFFF"/>
      </a:lt1>
      <a:dk2>
        <a:srgbClr val="000000"/>
      </a:dk2>
      <a:lt2>
        <a:srgbClr val="FFFFFF"/>
      </a:lt2>
      <a:accent1>
        <a:srgbClr val="BC252B"/>
      </a:accent1>
      <a:accent2>
        <a:srgbClr val="404140"/>
      </a:accent2>
      <a:accent3>
        <a:srgbClr val="000000"/>
      </a:accent3>
      <a:accent4>
        <a:srgbClr val="203974"/>
      </a:accent4>
      <a:accent5>
        <a:srgbClr val="D07038"/>
      </a:accent5>
      <a:accent6>
        <a:srgbClr val="009CD1"/>
      </a:accent6>
      <a:hlink>
        <a:srgbClr val="BC252B"/>
      </a:hlink>
      <a:folHlink>
        <a:srgbClr val="20397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66EA251D2C32488F33EC9110A55637" ma:contentTypeVersion="10" ma:contentTypeDescription="Create a new document." ma:contentTypeScope="" ma:versionID="0218f9f11d2168a753f3c6961ddee3ef">
  <xsd:schema xmlns:xsd="http://www.w3.org/2001/XMLSchema" xmlns:xs="http://www.w3.org/2001/XMLSchema" xmlns:p="http://schemas.microsoft.com/office/2006/metadata/properties" xmlns:ns2="b4884cc4-1291-4dee-8c11-e44ac005b1fb" xmlns:ns3="317c0e57-1c21-4d72-ac01-4c6653e38f4e" targetNamespace="http://schemas.microsoft.com/office/2006/metadata/properties" ma:root="true" ma:fieldsID="ebbfc22511cdd34769e44e46b96cd590" ns2:_="" ns3:_="">
    <xsd:import namespace="b4884cc4-1291-4dee-8c11-e44ac005b1fb"/>
    <xsd:import namespace="317c0e57-1c21-4d72-ac01-4c6653e38f4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84cc4-1291-4dee-8c11-e44ac005b1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06aaa40-c663-4506-a8f2-94edda6b6de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7c0e57-1c21-4d72-ac01-4c6653e38f4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b7a5d0-e6b8-4896-a5a6-ec3bcdfa7231}" ma:internalName="TaxCatchAll" ma:showField="CatchAllData" ma:web="317c0e57-1c21-4d72-ac01-4c6653e38f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4884cc4-1291-4dee-8c11-e44ac005b1fb">
      <Terms xmlns="http://schemas.microsoft.com/office/infopath/2007/PartnerControls"/>
    </lcf76f155ced4ddcb4097134ff3c332f>
    <TaxCatchAll xmlns="317c0e57-1c21-4d72-ac01-4c6653e38f4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2E2D72-19DA-4115-A5AD-8E3EFE87443E}">
  <ds:schemaRefs>
    <ds:schemaRef ds:uri="317c0e57-1c21-4d72-ac01-4c6653e38f4e"/>
    <ds:schemaRef ds:uri="b4884cc4-1291-4dee-8c11-e44ac005b1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6930C6-FE5A-467B-979F-0556B8164101}">
  <ds:schemaRefs>
    <ds:schemaRef ds:uri="http://purl.org/dc/elements/1.1/"/>
    <ds:schemaRef ds:uri="http://schemas.microsoft.com/office/2006/documentManagement/types"/>
    <ds:schemaRef ds:uri="317c0e57-1c21-4d72-ac01-4c6653e38f4e"/>
    <ds:schemaRef ds:uri="http://purl.org/dc/terms/"/>
    <ds:schemaRef ds:uri="b4884cc4-1291-4dee-8c11-e44ac005b1fb"/>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CE62735-04FA-4B07-8301-17407FF04A91}">
  <ds:schemaRefs>
    <ds:schemaRef ds:uri="http://schemas.microsoft.com/sharepoint/v3/contenttype/forms"/>
  </ds:schemaRefs>
</ds:datastoreItem>
</file>

<file path=docMetadata/LabelInfo.xml><?xml version="1.0" encoding="utf-8"?>
<clbl:labelList xmlns:clbl="http://schemas.microsoft.com/office/2020/mipLabelMetadata">
  <clbl:label id="{d026bb9f-849e-4520-adf3-36adc211bebd}" enabled="1" method="Privileged" siteId="{ac144e41-8001-48f0-9e1c-170716ed06b6}" removed="0"/>
</clbl:labelList>
</file>

<file path=docProps/app.xml><?xml version="1.0" encoding="utf-8"?>
<Properties xmlns="http://schemas.openxmlformats.org/officeDocument/2006/extended-properties" xmlns:vt="http://schemas.openxmlformats.org/officeDocument/2006/docPropsVTypes">
  <Template>Office Theme</Template>
  <TotalTime>2</TotalTime>
  <Words>93</Words>
  <Application>Microsoft Office PowerPoint</Application>
  <PresentationFormat>Custom</PresentationFormat>
  <Paragraphs>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Aptos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Felicity Lupo (MCI Brisbane)</dc:creator>
  <cp:lastModifiedBy>Samantha Lac</cp:lastModifiedBy>
  <cp:revision>1</cp:revision>
  <dcterms:created xsi:type="dcterms:W3CDTF">2019-03-13T01:38:10Z</dcterms:created>
  <dcterms:modified xsi:type="dcterms:W3CDTF">2026-01-29T03:02:29Z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0x0101006366EA251D2C32488F33EC9110A55637</vt:lpwstr>
  </property>
  <property fmtid="{D5CDD505-2E9C-101B-9397-08002B2CF9AE}" pid="3" name="MediaServiceImageTags">
    <vt:lpwstr/>
  </property>
</Properties>
</file>