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17"/>
    <a:srgbClr val="21B573"/>
    <a:srgbClr val="00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9"/>
    <p:restoredTop sz="94719"/>
  </p:normalViewPr>
  <p:slideViewPr>
    <p:cSldViewPr snapToGrid="0">
      <p:cViewPr varScale="1">
        <p:scale>
          <a:sx n="140" d="100"/>
          <a:sy n="140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C576-478C-0146-A19E-6142989A252B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ACE6D-5F22-5E40-8D48-0393F782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486B-D9C4-05D2-B213-560EA1C3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1" y="1150072"/>
            <a:ext cx="602210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A7464-75A6-9CD6-EFC2-025E2FF44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491" y="3629747"/>
            <a:ext cx="602210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3E02-3B33-9DF4-67D1-16EFFB60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1164705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A81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92027-9534-BB55-2E12-1610D2B53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799" y="1825625"/>
            <a:ext cx="11647055" cy="41595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E90C-F1FD-113F-DB07-9A7C0D91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03" y="1514765"/>
            <a:ext cx="10196370" cy="247505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083D-C648-B2CA-F5EC-A402CEDB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503" y="4127645"/>
            <a:ext cx="10196370" cy="109090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50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DECE-4266-DB0D-C2EE-F9EB7F72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1B57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DBCA-1934-DF03-D3FC-DA88D6CA4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7" y="1825625"/>
            <a:ext cx="11665527" cy="4190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1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260B-74BF-50CF-D117-AE52FB36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1" y="365125"/>
            <a:ext cx="1172583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A81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8E87-6D3D-564A-BB20-98F9466F8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082" y="1825625"/>
            <a:ext cx="5786718" cy="41595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D5B7C-2142-A46A-FFDA-DF48AFEEA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6718" cy="41595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0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AE62-4353-3028-2EC4-EFF7B440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6" y="365125"/>
            <a:ext cx="11738141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A3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11BC0-0061-9B58-E6FD-F35D0748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6" y="1796689"/>
            <a:ext cx="5757430" cy="6023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127DA-043E-0D86-D8AA-85DAA1533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146" y="2505075"/>
            <a:ext cx="5757430" cy="35170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39729-61ED-899D-C65E-054D62777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796689"/>
            <a:ext cx="5806087" cy="6023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EB701-B4B2-ACC7-77B7-D059F2EC8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06087" cy="35170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D430-9C61-45EF-6594-A9B26C8D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365125"/>
            <a:ext cx="1172094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A81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D57C-725F-B014-62AF-2A9BC960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0A3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39465-964E-324D-F863-CD15AB62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A2170-A5E3-6C0E-4976-D07A0AFE3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62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2EDB-481F-FE0D-5F34-8CE430D1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1B57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3A355-4A52-49CE-0771-553674ED7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00AF7-BD15-1BED-58C5-AFBA209D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7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79090-0968-C2D4-F6E3-369C425A7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51E6D4A-5DFB-7A0F-F84C-418D75E1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71A2-BC13-A6C4-255A-59D2B754E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C9607-0F5B-72AA-33BF-2DB6A2F12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0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0FB8-01B6-DCCE-ABD6-3EB5F40E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86C4C-E772-4AF3-9B77-523DCD7D8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0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5025-B3D1-B926-B383-2174E339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C137-3B6A-718D-8271-9DADAAE59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73D9-F814-7EFA-58C6-9F18D892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A06A-E6F5-B7D1-C46C-87178CC23F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28FDD-F3D9-86B0-BB80-925D7911FD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69F4-F4D9-EB2F-887F-65F7D6B0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98602-4434-984C-B4A6-502731AF2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68B15-7C7E-A0B5-70A2-855A29593A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E9C66-3EB1-50F1-C25B-5C869F3FA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901B3-5CA2-F11F-D9A9-91CA2F96FF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BA56-202A-500F-F2F9-017115EC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57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A06D-0C6E-476F-8457-F07A1BCF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E257-E030-D574-FB0F-E47BF427E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6F365-7CF2-D9DB-E69D-94E8F200C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0E10-BBF0-4301-6A21-BE5CE6B0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21BD4-1B0E-18F3-2310-9CDDCA5C5FF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68177-30E9-7847-AD67-B9D29C739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4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Belle Wangsomnuk</cp:lastModifiedBy>
  <cp:revision>2</cp:revision>
  <dcterms:created xsi:type="dcterms:W3CDTF">2025-03-11T23:57:53Z</dcterms:created>
  <dcterms:modified xsi:type="dcterms:W3CDTF">2025-06-23T06:46:56Z</dcterms:modified>
</cp:coreProperties>
</file>